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3F93231-2FEE-4976-B2F5-6A291FDB3F3C}" type="datetimeFigureOut">
              <a:rPr lang="es-ES" smtClean="0"/>
              <a:t>04/04/2018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006E886-918B-4E16-A56A-168EF021ED8D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259632" y="1340768"/>
            <a:ext cx="64087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MX" sz="28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TECNOLOGICO DE ESTUDIOS SUPERIORES DE ECATEPEC</a:t>
            </a:r>
          </a:p>
          <a:p>
            <a:pPr lvl="0" algn="ctr">
              <a:defRPr/>
            </a:pPr>
            <a:r>
              <a:rPr lang="es-MX" sz="28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DIVISION DE INGENIERIA EN SISTEMAS COMPUTACIONALES</a:t>
            </a:r>
          </a:p>
          <a:p>
            <a:pPr lvl="0" algn="ctr">
              <a:defRPr/>
            </a:pPr>
            <a:r>
              <a:rPr lang="es-MX" sz="2800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MATERIA:PROGRAMACION WEB</a:t>
            </a:r>
            <a:endParaRPr lang="es-MX" sz="2800" kern="0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defRPr/>
            </a:pPr>
            <a:r>
              <a:rPr lang="es-MX" sz="2800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TEMA:CAMWIKI</a:t>
            </a:r>
            <a:r>
              <a:rPr lang="es-MX" sz="2800" b="1" dirty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s-MX" sz="28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28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NOMBRE: BAEZ </a:t>
            </a:r>
            <a:r>
              <a:rPr lang="es-MX" sz="2800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MUÑOZ </a:t>
            </a:r>
            <a:r>
              <a:rPr lang="es-MX" sz="28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 KAREN </a:t>
            </a:r>
            <a:endParaRPr lang="es-MX" sz="2800" kern="0" dirty="0" smtClean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defRPr/>
            </a:pPr>
            <a:r>
              <a:rPr lang="es-MX" sz="2800" kern="0" dirty="0" smtClean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CHAVEZ MARTINEZ JOSE GUADALUPE</a:t>
            </a:r>
            <a:endParaRPr lang="es-MX" sz="2800" kern="0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157321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656"/>
            <a:ext cx="1500187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C:\Users\ciberhause\Desktop\jj\Camwiki\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02" y="5013176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11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 b="6624"/>
          <a:stretch/>
        </p:blipFill>
        <p:spPr bwMode="auto">
          <a:xfrm>
            <a:off x="1331640" y="1916832"/>
            <a:ext cx="638541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31671" y="813529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Redes Sociales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1717303" y="1767636"/>
            <a:ext cx="0" cy="5580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6444208" y="332656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Inicio de sesión y registro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7380312" y="1163653"/>
            <a:ext cx="0" cy="10412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5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" b="5138"/>
          <a:stretch/>
        </p:blipFill>
        <p:spPr bwMode="auto">
          <a:xfrm>
            <a:off x="517051" y="260648"/>
            <a:ext cx="859394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17051" y="5085184"/>
            <a:ext cx="1966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Enlace a información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6 Conector recto de flecha"/>
          <p:cNvCxnSpPr/>
          <p:nvPr/>
        </p:nvCxnSpPr>
        <p:spPr>
          <a:xfrm flipV="1">
            <a:off x="971600" y="4653136"/>
            <a:ext cx="0" cy="43204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84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5947"/>
          <a:stretch/>
        </p:blipFill>
        <p:spPr bwMode="auto">
          <a:xfrm>
            <a:off x="107505" y="540326"/>
            <a:ext cx="9036496" cy="471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915816" y="5733256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Aplicaciones de la empresa</a:t>
            </a:r>
            <a:endParaRPr lang="es-E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4499992" y="4768491"/>
            <a:ext cx="0" cy="11087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4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 \Trabajos Uni\Captura de pantalla de 2018-03-21 10_40_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5" b="28943"/>
          <a:stretch/>
        </p:blipFill>
        <p:spPr bwMode="auto">
          <a:xfrm>
            <a:off x="0" y="908720"/>
            <a:ext cx="903649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275856" y="508518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Registro de hosting</a:t>
            </a: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4644008" y="2708920"/>
            <a:ext cx="0" cy="23762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3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t="10119" r="16810" b="9721"/>
          <a:stretch/>
        </p:blipFill>
        <p:spPr bwMode="auto">
          <a:xfrm>
            <a:off x="323528" y="260648"/>
            <a:ext cx="8296249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203848" y="5992323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Registro de dominio</a:t>
            </a:r>
            <a:endParaRPr lang="es-E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4860032" y="5445224"/>
            <a:ext cx="0" cy="5471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7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580" y="404663"/>
            <a:ext cx="8550892" cy="6125899"/>
          </a:xfrm>
        </p:spPr>
      </p:pic>
    </p:spTree>
    <p:extLst>
      <p:ext uri="{BB962C8B-B14F-4D97-AF65-F5344CB8AC3E}">
        <p14:creationId xmlns:p14="http://schemas.microsoft.com/office/powerpoint/2010/main" val="31253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ransmisión de listas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ransmisión de listas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nsmisión de listas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25</TotalTime>
  <Words>35</Words>
  <Application>Microsoft Office PowerPoint</Application>
  <PresentationFormat>Presentación en pantalla (4:3)</PresentationFormat>
  <Paragraphs>11</Paragraphs>
  <Slides>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Transmisión de listas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ciberhause</dc:creator>
  <cp:lastModifiedBy>ciberhause</cp:lastModifiedBy>
  <cp:revision>3</cp:revision>
  <dcterms:created xsi:type="dcterms:W3CDTF">2018-04-04T16:29:38Z</dcterms:created>
  <dcterms:modified xsi:type="dcterms:W3CDTF">2018-04-04T16:54:46Z</dcterms:modified>
</cp:coreProperties>
</file>